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0" r:id="rId2"/>
  </p:sldIdLst>
  <p:sldSz cx="6858000" cy="9906000" type="A4"/>
  <p:notesSz cx="6797675" cy="99282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F2F2F2"/>
    <a:srgbClr val="CD3535"/>
    <a:srgbClr val="F1450F"/>
    <a:srgbClr val="24ABC2"/>
    <a:srgbClr val="36C3DA"/>
    <a:srgbClr val="25C6FF"/>
    <a:srgbClr val="E46C0A"/>
    <a:srgbClr val="277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71" d="100"/>
          <a:sy n="71" d="100"/>
        </p:scale>
        <p:origin x="2928" y="68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2004" y="2278657"/>
            <a:ext cx="5851861" cy="3539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3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12 октября 2023 года с 09:00 до 20:00 </a:t>
            </a:r>
            <a:endParaRPr lang="ru-RU" sz="23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52004" y="6684400"/>
            <a:ext cx="5851861" cy="15388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Все желающие смогут пройти процедуру регистрации в интернет-сервисе ФНС России </a:t>
            </a:r>
            <a:r>
              <a:rPr lang="ru-RU" sz="2000" dirty="0" smtClean="0">
                <a:solidFill>
                  <a:srgbClr val="00B0F0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«Личный кабинет налогоплательщика для физических лиц»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 При себе необходимо иметь документ, удостоверяющий личность.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548680" y="2752521"/>
            <a:ext cx="5759450" cy="3795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В рамках мероприятия все желающие смогут больше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узнать:</a:t>
            </a: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о порядке исполнения налоговых уведомлений по имущественным налогам и налогу на доходы физических лиц;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о том, кто должен уплачивать налоги, в какие сроки, какие ставки и льготы применяются в Волгоградской области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;</a:t>
            </a: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об удобствах пользования интернет-сервисом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ФНС России «Личный кабинет налогоплательщика для физических лиц»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82766" y="1372419"/>
            <a:ext cx="5851861" cy="7078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300" b="1" dirty="0" smtClean="0">
                <a:solidFill>
                  <a:srgbClr val="00B0F0"/>
                </a:solidFill>
                <a:latin typeface="Golos Text" panose="020B0604020202020204" charset="0"/>
                <a:ea typeface="Golos Text" panose="020B0604020202020204" charset="0"/>
              </a:rPr>
              <a:t>День открытых дверей для налогоплательщиков – физических лиц</a:t>
            </a:r>
            <a:endParaRPr lang="ru-RU" sz="2300" b="1" dirty="0">
              <a:solidFill>
                <a:srgbClr val="00B0F0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1" name="Graphic 3">
            <a:extLst>
              <a:ext uri="{FF2B5EF4-FFF2-40B4-BE49-F238E27FC236}">
                <a16:creationId xmlns="" xmlns:a16="http://schemas.microsoft.com/office/drawing/2014/main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3280" y="8365427"/>
            <a:ext cx="1775445" cy="11795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9200" y="8481393"/>
            <a:ext cx="936104" cy="923284"/>
          </a:xfrm>
          <a:prstGeom prst="rect">
            <a:avLst/>
          </a:prstGeom>
        </p:spPr>
      </p:pic>
      <p:pic>
        <p:nvPicPr>
          <p:cNvPr id="16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0" y="251165"/>
            <a:ext cx="9683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9325" y="430910"/>
            <a:ext cx="3429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Управление ФНС России</a:t>
            </a:r>
          </a:p>
          <a:p>
            <a:pPr>
              <a:defRPr/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по Волгоградской области 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165143</TotalTime>
  <Words>117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Calibri</vt:lpstr>
      <vt:lpstr>Golos Text</vt:lpstr>
      <vt:lpstr>Open Sans Light</vt:lpstr>
      <vt:lpstr>Roboto</vt:lpstr>
      <vt:lpstr>Arial</vt:lpstr>
      <vt:lpstr>Trebuchet MS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Семенчук Алина Юрьевна</cp:lastModifiedBy>
  <cp:revision>1955</cp:revision>
  <cp:lastPrinted>2022-03-21T08:32:16Z</cp:lastPrinted>
  <dcterms:created xsi:type="dcterms:W3CDTF">2014-10-08T23:03:32Z</dcterms:created>
  <dcterms:modified xsi:type="dcterms:W3CDTF">2023-10-04T12:51:38Z</dcterms:modified>
</cp:coreProperties>
</file>